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4" r:id="rId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385" autoAdjust="0"/>
    <p:restoredTop sz="94660"/>
  </p:normalViewPr>
  <p:slideViewPr>
    <p:cSldViewPr>
      <p:cViewPr>
        <p:scale>
          <a:sx n="87" d="100"/>
          <a:sy n="87" d="100"/>
        </p:scale>
        <p:origin x="-343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8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8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1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4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2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9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2" y="1913470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4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547D0-03AE-43A9-82B9-06B8F4759E37}" type="datetimeFigureOut">
              <a:rPr lang="ru-RU" smtClean="0"/>
              <a:pPr/>
              <a:t>06.07.2026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7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7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947F8-9EE4-48F5-8E8A-8E837E4042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>
          <a:xfrm>
            <a:off x="857232" y="2643174"/>
            <a:ext cx="5715040" cy="38576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5" name="Прямоугольник 164"/>
          <p:cNvSpPr/>
          <p:nvPr/>
        </p:nvSpPr>
        <p:spPr>
          <a:xfrm rot="5400000">
            <a:off x="2643182" y="4643438"/>
            <a:ext cx="2214578" cy="2143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6" name="Прямоугольник 325"/>
          <p:cNvSpPr/>
          <p:nvPr/>
        </p:nvSpPr>
        <p:spPr>
          <a:xfrm>
            <a:off x="1285860" y="3643306"/>
            <a:ext cx="2472625" cy="21504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5" name="Прямоугольник 324"/>
          <p:cNvSpPr/>
          <p:nvPr/>
        </p:nvSpPr>
        <p:spPr>
          <a:xfrm>
            <a:off x="3786190" y="3643306"/>
            <a:ext cx="2714644" cy="2864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7" name="TextBox 226"/>
          <p:cNvSpPr txBox="1"/>
          <p:nvPr/>
        </p:nvSpPr>
        <p:spPr>
          <a:xfrm>
            <a:off x="714356" y="500034"/>
            <a:ext cx="55446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 План-схема образовательной организации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1. Район расположения образовательной организации, пути движения транспортных средств и детей (обучающихся)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30" name="Прямая со стрелкой 229"/>
          <p:cNvCxnSpPr/>
          <p:nvPr/>
        </p:nvCxnSpPr>
        <p:spPr>
          <a:xfrm>
            <a:off x="1500174" y="3714744"/>
            <a:ext cx="2190380" cy="1588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Прямая со стрелкой 236"/>
          <p:cNvCxnSpPr/>
          <p:nvPr/>
        </p:nvCxnSpPr>
        <p:spPr>
          <a:xfrm rot="5400000" flipH="1" flipV="1">
            <a:off x="2607463" y="4893471"/>
            <a:ext cx="2071702" cy="1588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Прямая со стрелкой 239"/>
          <p:cNvCxnSpPr/>
          <p:nvPr/>
        </p:nvCxnSpPr>
        <p:spPr>
          <a:xfrm>
            <a:off x="3857628" y="3714744"/>
            <a:ext cx="2554876" cy="1588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Прямая со стрелкой 246"/>
          <p:cNvCxnSpPr/>
          <p:nvPr/>
        </p:nvCxnSpPr>
        <p:spPr>
          <a:xfrm flipV="1">
            <a:off x="1428736" y="3857620"/>
            <a:ext cx="2332027" cy="0"/>
          </a:xfrm>
          <a:prstGeom prst="straightConnector1">
            <a:avLst/>
          </a:prstGeom>
          <a:ln w="1270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Прямая со стрелкой 247"/>
          <p:cNvCxnSpPr/>
          <p:nvPr/>
        </p:nvCxnSpPr>
        <p:spPr>
          <a:xfrm>
            <a:off x="3857628" y="3857620"/>
            <a:ext cx="2571768" cy="1588"/>
          </a:xfrm>
          <a:prstGeom prst="straightConnector1">
            <a:avLst/>
          </a:prstGeom>
          <a:ln w="12700">
            <a:solidFill>
              <a:schemeClr val="tx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>
            <a:off x="1428736" y="3786182"/>
            <a:ext cx="2322821" cy="0"/>
          </a:xfrm>
          <a:prstGeom prst="straightConnector1">
            <a:avLst/>
          </a:prstGeom>
          <a:ln w="127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Прямая со стрелкой 254"/>
          <p:cNvCxnSpPr/>
          <p:nvPr/>
        </p:nvCxnSpPr>
        <p:spPr>
          <a:xfrm>
            <a:off x="3857628" y="3786182"/>
            <a:ext cx="2500330" cy="1588"/>
          </a:xfrm>
          <a:prstGeom prst="straightConnector1">
            <a:avLst/>
          </a:prstGeom>
          <a:ln w="127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3" name="Прямая со стрелкой 262"/>
          <p:cNvCxnSpPr/>
          <p:nvPr/>
        </p:nvCxnSpPr>
        <p:spPr>
          <a:xfrm rot="5400000">
            <a:off x="2750587" y="4893223"/>
            <a:ext cx="1928826" cy="496"/>
          </a:xfrm>
          <a:prstGeom prst="straightConnector1">
            <a:avLst/>
          </a:prstGeom>
          <a:ln w="127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Прямая со стрелкой 348"/>
          <p:cNvCxnSpPr/>
          <p:nvPr/>
        </p:nvCxnSpPr>
        <p:spPr>
          <a:xfrm rot="16200000" flipV="1">
            <a:off x="2762422" y="4952826"/>
            <a:ext cx="2071702" cy="24166"/>
          </a:xfrm>
          <a:prstGeom prst="straightConnector1">
            <a:avLst/>
          </a:prstGeom>
          <a:ln w="12700">
            <a:solidFill>
              <a:schemeClr val="tx2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3" name="AutoShape 32"/>
          <p:cNvSpPr>
            <a:spLocks noChangeShapeType="1"/>
          </p:cNvSpPr>
          <p:nvPr/>
        </p:nvSpPr>
        <p:spPr bwMode="auto">
          <a:xfrm flipH="1">
            <a:off x="3214686" y="7143768"/>
            <a:ext cx="648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800"/>
          </a:p>
        </p:txBody>
      </p:sp>
      <p:sp>
        <p:nvSpPr>
          <p:cNvPr id="354" name="AutoShape 175"/>
          <p:cNvSpPr>
            <a:spLocks noChangeShapeType="1"/>
          </p:cNvSpPr>
          <p:nvPr/>
        </p:nvSpPr>
        <p:spPr bwMode="auto">
          <a:xfrm>
            <a:off x="3214686" y="7500958"/>
            <a:ext cx="648000" cy="0"/>
          </a:xfrm>
          <a:prstGeom prst="straightConnector1">
            <a:avLst/>
          </a:prstGeom>
          <a:noFill/>
          <a:ln w="19050">
            <a:solidFill>
              <a:schemeClr val="tx2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800"/>
          </a:p>
        </p:txBody>
      </p:sp>
      <p:sp>
        <p:nvSpPr>
          <p:cNvPr id="355" name="Rectangle 2"/>
          <p:cNvSpPr>
            <a:spLocks noChangeArrowheads="1"/>
          </p:cNvSpPr>
          <p:nvPr/>
        </p:nvSpPr>
        <p:spPr bwMode="auto">
          <a:xfrm>
            <a:off x="500042" y="7429520"/>
            <a:ext cx="648000" cy="214314"/>
          </a:xfrm>
          <a:prstGeom prst="rect">
            <a:avLst/>
          </a:prstGeom>
          <a:gradFill rotWithShape="1">
            <a:gsLst>
              <a:gs pos="0">
                <a:srgbClr val="FF0000">
                  <a:alpha val="20000"/>
                </a:srgbClr>
              </a:gs>
              <a:gs pos="100000">
                <a:srgbClr val="FF0000">
                  <a:gamma/>
                  <a:shade val="95294"/>
                  <a:invGamma/>
                  <a:alpha val="50000"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7" name="TextBox 356"/>
          <p:cNvSpPr txBox="1"/>
          <p:nvPr/>
        </p:nvSpPr>
        <p:spPr>
          <a:xfrm>
            <a:off x="1357298" y="7000892"/>
            <a:ext cx="1288494" cy="285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ж</a:t>
            </a:r>
            <a:r>
              <a:rPr lang="ru-RU" sz="1200" dirty="0" smtClean="0"/>
              <a:t>илая застройка</a:t>
            </a:r>
            <a:endParaRPr lang="ru-RU" sz="1200" dirty="0"/>
          </a:p>
        </p:txBody>
      </p:sp>
      <p:sp>
        <p:nvSpPr>
          <p:cNvPr id="358" name="Rectangle 248"/>
          <p:cNvSpPr>
            <a:spLocks noChangeArrowheads="1"/>
          </p:cNvSpPr>
          <p:nvPr/>
        </p:nvSpPr>
        <p:spPr bwMode="auto">
          <a:xfrm>
            <a:off x="500042" y="7786710"/>
            <a:ext cx="648000" cy="214314"/>
          </a:xfrm>
          <a:prstGeom prst="rect">
            <a:avLst/>
          </a:prstGeom>
          <a:solidFill>
            <a:srgbClr val="D8D8D8"/>
          </a:solidFill>
          <a:ln w="9525">
            <a:solidFill>
              <a:srgbClr val="D8D8D8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800"/>
          </a:p>
        </p:txBody>
      </p:sp>
      <p:sp>
        <p:nvSpPr>
          <p:cNvPr id="360" name="TextBox 359"/>
          <p:cNvSpPr txBox="1"/>
          <p:nvPr/>
        </p:nvSpPr>
        <p:spPr>
          <a:xfrm>
            <a:off x="1357298" y="7715272"/>
            <a:ext cx="12142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проезжая часть</a:t>
            </a:r>
            <a:endParaRPr lang="ru-RU" sz="1200" dirty="0"/>
          </a:p>
        </p:txBody>
      </p:sp>
      <p:sp>
        <p:nvSpPr>
          <p:cNvPr id="362" name="TextBox 361"/>
          <p:cNvSpPr txBox="1"/>
          <p:nvPr/>
        </p:nvSpPr>
        <p:spPr>
          <a:xfrm>
            <a:off x="4000504" y="692945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д</a:t>
            </a:r>
            <a:r>
              <a:rPr lang="ru-RU" sz="1200" dirty="0" smtClean="0"/>
              <a:t>вижение учеников в образовательное учреждение</a:t>
            </a:r>
            <a:endParaRPr lang="ru-RU" sz="1200" dirty="0"/>
          </a:p>
        </p:txBody>
      </p:sp>
      <p:sp>
        <p:nvSpPr>
          <p:cNvPr id="363" name="TextBox 362"/>
          <p:cNvSpPr txBox="1"/>
          <p:nvPr/>
        </p:nvSpPr>
        <p:spPr>
          <a:xfrm>
            <a:off x="4000504" y="7429520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движение транспортных средств</a:t>
            </a:r>
            <a:endParaRPr lang="ru-RU" sz="1200" dirty="0"/>
          </a:p>
        </p:txBody>
      </p:sp>
      <p:sp>
        <p:nvSpPr>
          <p:cNvPr id="364" name="TextBox 363"/>
          <p:cNvSpPr txBox="1"/>
          <p:nvPr/>
        </p:nvSpPr>
        <p:spPr>
          <a:xfrm>
            <a:off x="1285860" y="7358082"/>
            <a:ext cx="13573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о</a:t>
            </a:r>
            <a:r>
              <a:rPr lang="ru-RU" sz="1200" dirty="0" smtClean="0"/>
              <a:t>пасные участки</a:t>
            </a:r>
            <a:endParaRPr lang="ru-RU" sz="1200" dirty="0"/>
          </a:p>
        </p:txBody>
      </p:sp>
      <p:sp>
        <p:nvSpPr>
          <p:cNvPr id="365" name="Rectangle 2"/>
          <p:cNvSpPr>
            <a:spLocks noChangeArrowheads="1"/>
          </p:cNvSpPr>
          <p:nvPr/>
        </p:nvSpPr>
        <p:spPr bwMode="auto">
          <a:xfrm>
            <a:off x="3571876" y="3643306"/>
            <a:ext cx="357190" cy="288032"/>
          </a:xfrm>
          <a:prstGeom prst="rect">
            <a:avLst/>
          </a:prstGeom>
          <a:gradFill rotWithShape="1">
            <a:gsLst>
              <a:gs pos="0">
                <a:srgbClr val="FF0000">
                  <a:alpha val="20000"/>
                </a:srgbClr>
              </a:gs>
              <a:gs pos="100000">
                <a:srgbClr val="FF0000">
                  <a:gamma/>
                  <a:shade val="95294"/>
                  <a:invGamma/>
                  <a:alpha val="50000"/>
                </a:srgbClr>
              </a:gs>
            </a:gsLst>
            <a:lin ang="5400000" scaled="1"/>
          </a:gradFill>
          <a:ln w="317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" name="Прямоугольник 307"/>
          <p:cNvSpPr/>
          <p:nvPr/>
        </p:nvSpPr>
        <p:spPr>
          <a:xfrm>
            <a:off x="3071810" y="3500430"/>
            <a:ext cx="138340" cy="1200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№23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310" name="Прямоугольник 309"/>
          <p:cNvSpPr/>
          <p:nvPr/>
        </p:nvSpPr>
        <p:spPr>
          <a:xfrm>
            <a:off x="2285992" y="3500430"/>
            <a:ext cx="138340" cy="1200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№21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643446" y="3428992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№25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4071942" y="3929058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357694" y="3929058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5143512" y="4000496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68" name="Прямоугольник 167"/>
          <p:cNvSpPr/>
          <p:nvPr/>
        </p:nvSpPr>
        <p:spPr>
          <a:xfrm>
            <a:off x="2071678" y="3857620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№24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69" name="Прямоугольник 168"/>
          <p:cNvSpPr/>
          <p:nvPr/>
        </p:nvSpPr>
        <p:spPr>
          <a:xfrm>
            <a:off x="1714488" y="3857620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№22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71" name="Прямоугольник 170"/>
          <p:cNvSpPr/>
          <p:nvPr/>
        </p:nvSpPr>
        <p:spPr>
          <a:xfrm>
            <a:off x="1928802" y="3500430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№19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1500174" y="3500430"/>
            <a:ext cx="178305" cy="1258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№18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429264" y="3428992"/>
            <a:ext cx="928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Ул.Маяковского</a:t>
            </a:r>
            <a:endParaRPr lang="ru-RU" sz="800" b="1" dirty="0"/>
          </a:p>
        </p:txBody>
      </p:sp>
      <p:sp>
        <p:nvSpPr>
          <p:cNvPr id="190" name="TextBox 189"/>
          <p:cNvSpPr txBox="1"/>
          <p:nvPr/>
        </p:nvSpPr>
        <p:spPr>
          <a:xfrm>
            <a:off x="1357298" y="3357554"/>
            <a:ext cx="928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Ул. Маяковского </a:t>
            </a:r>
            <a:endParaRPr lang="ru-RU" sz="8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7000892"/>
            <a:ext cx="78581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26" y="3428992"/>
            <a:ext cx="1809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44" y="3500430"/>
            <a:ext cx="180975" cy="13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" name="Прямоугольник 162"/>
          <p:cNvSpPr/>
          <p:nvPr/>
        </p:nvSpPr>
        <p:spPr>
          <a:xfrm>
            <a:off x="3000372" y="4000496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26а</a:t>
            </a:r>
            <a:endParaRPr lang="ru-RU" sz="800" dirty="0"/>
          </a:p>
        </p:txBody>
      </p:sp>
      <p:sp>
        <p:nvSpPr>
          <p:cNvPr id="164" name="Прямоугольник 163"/>
          <p:cNvSpPr/>
          <p:nvPr/>
        </p:nvSpPr>
        <p:spPr>
          <a:xfrm>
            <a:off x="3286124" y="7715272"/>
            <a:ext cx="428628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TextBox 165"/>
          <p:cNvSpPr txBox="1"/>
          <p:nvPr/>
        </p:nvSpPr>
        <p:spPr>
          <a:xfrm>
            <a:off x="3786190" y="7786710"/>
            <a:ext cx="7143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школа</a:t>
            </a:r>
            <a:endParaRPr lang="ru-RU" sz="1200" dirty="0"/>
          </a:p>
        </p:txBody>
      </p:sp>
      <p:sp>
        <p:nvSpPr>
          <p:cNvPr id="192" name="Блок-схема: перфолента 191"/>
          <p:cNvSpPr/>
          <p:nvPr/>
        </p:nvSpPr>
        <p:spPr>
          <a:xfrm rot="569514">
            <a:off x="907666" y="4964916"/>
            <a:ext cx="5649454" cy="214299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Река Балей</a:t>
            </a:r>
            <a:endParaRPr lang="ru-RU" dirty="0"/>
          </a:p>
        </p:txBody>
      </p:sp>
      <p:pic>
        <p:nvPicPr>
          <p:cNvPr id="47" name="Рисунок 46" descr="https://atis-ars.ru/media/shop_product/3112/0001_123-deti_62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8" y="3500431"/>
            <a:ext cx="142876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 descr="https://atis-ars.ru/media/shop_product/3112/0001_123-deti_62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74" y="3500430"/>
            <a:ext cx="142876" cy="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Прямоугольник 48"/>
          <p:cNvSpPr/>
          <p:nvPr/>
        </p:nvSpPr>
        <p:spPr>
          <a:xfrm>
            <a:off x="2357430" y="3929058"/>
            <a:ext cx="70008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Модульная школьная столовая</a:t>
            </a:r>
            <a:endParaRPr lang="ru-RU" sz="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Прямоугольник 55"/>
          <p:cNvSpPr/>
          <p:nvPr/>
        </p:nvSpPr>
        <p:spPr>
          <a:xfrm>
            <a:off x="714356" y="3143240"/>
            <a:ext cx="5857916" cy="38576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67" name="Прямая со стрелкой 266"/>
          <p:cNvCxnSpPr/>
          <p:nvPr/>
        </p:nvCxnSpPr>
        <p:spPr>
          <a:xfrm>
            <a:off x="188640" y="4572000"/>
            <a:ext cx="6264000" cy="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" name="Rectangle 151"/>
          <p:cNvSpPr>
            <a:spLocks noChangeArrowheads="1"/>
          </p:cNvSpPr>
          <p:nvPr/>
        </p:nvSpPr>
        <p:spPr bwMode="auto">
          <a:xfrm>
            <a:off x="857232" y="8091069"/>
            <a:ext cx="714380" cy="1428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" name="Rectangle 151"/>
          <p:cNvSpPr>
            <a:spLocks noChangeArrowheads="1"/>
          </p:cNvSpPr>
          <p:nvPr/>
        </p:nvSpPr>
        <p:spPr bwMode="auto">
          <a:xfrm>
            <a:off x="857232" y="8091069"/>
            <a:ext cx="714380" cy="142876"/>
          </a:xfrm>
          <a:prstGeom prst="rect">
            <a:avLst/>
          </a:prstGeom>
          <a:noFill/>
          <a:ln w="28575">
            <a:solidFill>
              <a:srgbClr val="92D050"/>
            </a:solidFill>
            <a:prstDash val="sysDot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8" name="AutoShape 43"/>
          <p:cNvSpPr>
            <a:spLocks noChangeShapeType="1"/>
          </p:cNvSpPr>
          <p:nvPr/>
        </p:nvSpPr>
        <p:spPr bwMode="auto">
          <a:xfrm flipH="1">
            <a:off x="836712" y="7888944"/>
            <a:ext cx="648000" cy="0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dash"/>
            <a:round/>
            <a:headEnd type="triangle" w="med" len="med"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800"/>
          </a:p>
        </p:txBody>
      </p:sp>
      <p:cxnSp>
        <p:nvCxnSpPr>
          <p:cNvPr id="300" name="Прямая со стрелкой 299"/>
          <p:cNvCxnSpPr/>
          <p:nvPr/>
        </p:nvCxnSpPr>
        <p:spPr>
          <a:xfrm>
            <a:off x="836712" y="7528904"/>
            <a:ext cx="648072" cy="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1" name="TextBox 300"/>
          <p:cNvSpPr txBox="1"/>
          <p:nvPr/>
        </p:nvSpPr>
        <p:spPr>
          <a:xfrm>
            <a:off x="1714488" y="7358082"/>
            <a:ext cx="38164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направление движения транспортного потока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3" name="TextBox 302"/>
          <p:cNvSpPr txBox="1"/>
          <p:nvPr/>
        </p:nvSpPr>
        <p:spPr>
          <a:xfrm>
            <a:off x="1714488" y="8028384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ограждение образовательного учреждения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4" name="TextBox 303"/>
          <p:cNvSpPr txBox="1"/>
          <p:nvPr/>
        </p:nvSpPr>
        <p:spPr>
          <a:xfrm>
            <a:off x="1714488" y="7727001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направление движения детей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05" name="Прямая соединительная линия 304"/>
          <p:cNvCxnSpPr/>
          <p:nvPr/>
        </p:nvCxnSpPr>
        <p:spPr>
          <a:xfrm flipH="1">
            <a:off x="1340768" y="6858601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TextBox 305"/>
          <p:cNvSpPr txBox="1"/>
          <p:nvPr/>
        </p:nvSpPr>
        <p:spPr>
          <a:xfrm>
            <a:off x="1700808" y="8347766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искусственное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освещение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" name="Овал 306"/>
          <p:cNvSpPr/>
          <p:nvPr/>
        </p:nvSpPr>
        <p:spPr>
          <a:xfrm>
            <a:off x="1124744" y="8408741"/>
            <a:ext cx="144016" cy="144016"/>
          </a:xfrm>
          <a:prstGeom prst="ellipse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4" name="TextBox 313"/>
          <p:cNvSpPr txBox="1"/>
          <p:nvPr/>
        </p:nvSpPr>
        <p:spPr>
          <a:xfrm>
            <a:off x="714356" y="357158"/>
            <a:ext cx="554461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2. Схема организации дорожного движения в непосредственной близости от образовательной организации с размещением соответствующих технических средств организации дорожного движения, маршрутов движения детей и расположения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парковочных мест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>
            <a:off x="785794" y="4357686"/>
            <a:ext cx="2340150" cy="39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143248" y="4357686"/>
            <a:ext cx="3343072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429132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5400000">
            <a:off x="5769482" y="5017600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28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 rot="5400000">
            <a:off x="6269548" y="5017600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500" dirty="0" smtClean="0">
                <a:solidFill>
                  <a:schemeClr val="tx1"/>
                </a:solidFill>
              </a:rPr>
              <a:t>30</a:t>
            </a:r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857760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85794" y="4355976"/>
            <a:ext cx="5702519" cy="7314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785794" y="4716016"/>
            <a:ext cx="2319006" cy="7029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3429000" y="4716016"/>
            <a:ext cx="1476000" cy="7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072074" y="4714876"/>
            <a:ext cx="1260000" cy="72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 rot="16200000">
            <a:off x="4299163" y="5559225"/>
            <a:ext cx="1645063" cy="9924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 rot="16200000">
            <a:off x="4120070" y="5524004"/>
            <a:ext cx="1721199" cy="10294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4" name="Прямая со стрелкой 53"/>
          <p:cNvCxnSpPr/>
          <p:nvPr/>
        </p:nvCxnSpPr>
        <p:spPr>
          <a:xfrm>
            <a:off x="857232" y="4643438"/>
            <a:ext cx="5236064" cy="57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928670" y="4500562"/>
            <a:ext cx="5378940" cy="57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>
            <a:off x="3573016" y="4412528"/>
            <a:ext cx="2916000" cy="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3357562" y="4786314"/>
            <a:ext cx="2916000" cy="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>
            <a:off x="857232" y="4357686"/>
            <a:ext cx="2571768" cy="1588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>
            <a:off x="4797168" y="4361914"/>
            <a:ext cx="144000" cy="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4941184" y="4410648"/>
            <a:ext cx="144000" cy="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>
            <a:off x="1071546" y="4786314"/>
            <a:ext cx="2428892" cy="1588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flipH="1" flipV="1">
            <a:off x="3501008" y="4139952"/>
            <a:ext cx="0" cy="25200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 flipH="1" flipV="1">
            <a:off x="3439572" y="4150524"/>
            <a:ext cx="0" cy="252000"/>
          </a:xfrm>
          <a:prstGeom prst="straightConnector1">
            <a:avLst/>
          </a:prstGeom>
          <a:ln w="9525">
            <a:solidFill>
              <a:srgbClr val="FF0000"/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единительная линия 84"/>
          <p:cNvCxnSpPr/>
          <p:nvPr/>
        </p:nvCxnSpPr>
        <p:spPr>
          <a:xfrm flipH="1">
            <a:off x="1340768" y="6858601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>
            <a:stCxn id="17" idx="3"/>
          </p:cNvCxnSpPr>
          <p:nvPr/>
        </p:nvCxnSpPr>
        <p:spPr>
          <a:xfrm rot="10800000" flipH="1" flipV="1">
            <a:off x="785794" y="4555686"/>
            <a:ext cx="5667542" cy="177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Прямоугольник 123"/>
          <p:cNvSpPr/>
          <p:nvPr/>
        </p:nvSpPr>
        <p:spPr>
          <a:xfrm>
            <a:off x="5214950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4786322" y="4429124"/>
            <a:ext cx="15716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Ул. Маяковского</a:t>
            </a:r>
            <a:endParaRPr lang="ru-RU" sz="1000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857232" y="4786314"/>
            <a:ext cx="256840" cy="22289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33" name="Овал 132"/>
          <p:cNvSpPr/>
          <p:nvPr/>
        </p:nvSpPr>
        <p:spPr>
          <a:xfrm>
            <a:off x="3000372" y="4643438"/>
            <a:ext cx="144016" cy="144016"/>
          </a:xfrm>
          <a:prstGeom prst="ellipse">
            <a:avLst/>
          </a:prstGeom>
          <a:solidFill>
            <a:srgbClr val="FF00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Прямоугольник 147"/>
          <p:cNvSpPr/>
          <p:nvPr/>
        </p:nvSpPr>
        <p:spPr>
          <a:xfrm>
            <a:off x="2714620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2357430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51" name="Прямоугольник 150"/>
          <p:cNvSpPr/>
          <p:nvPr/>
        </p:nvSpPr>
        <p:spPr>
          <a:xfrm>
            <a:off x="1214422" y="407193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1214422" y="4786314"/>
            <a:ext cx="256840" cy="2228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ru-RU" sz="500" dirty="0">
              <a:solidFill>
                <a:schemeClr val="tx1"/>
              </a:solidFill>
            </a:endParaRPr>
          </a:p>
        </p:txBody>
      </p:sp>
      <p:grpSp>
        <p:nvGrpSpPr>
          <p:cNvPr id="94" name="Группа 93"/>
          <p:cNvGrpSpPr/>
          <p:nvPr/>
        </p:nvGrpSpPr>
        <p:grpSpPr>
          <a:xfrm>
            <a:off x="2643182" y="5000628"/>
            <a:ext cx="1285884" cy="500066"/>
            <a:chOff x="4797152" y="3491880"/>
            <a:chExt cx="714380" cy="142876"/>
          </a:xfrm>
        </p:grpSpPr>
        <p:sp>
          <p:nvSpPr>
            <p:cNvPr id="95" name="Rectangle 151"/>
            <p:cNvSpPr>
              <a:spLocks noChangeArrowheads="1"/>
            </p:cNvSpPr>
            <p:nvPr/>
          </p:nvSpPr>
          <p:spPr bwMode="auto">
            <a:xfrm>
              <a:off x="4797152" y="3491880"/>
              <a:ext cx="714380" cy="142876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6" name="Rectangle 151"/>
            <p:cNvSpPr>
              <a:spLocks noChangeArrowheads="1"/>
            </p:cNvSpPr>
            <p:nvPr/>
          </p:nvSpPr>
          <p:spPr bwMode="auto">
            <a:xfrm>
              <a:off x="4797152" y="3491880"/>
              <a:ext cx="714380" cy="142876"/>
            </a:xfrm>
            <a:prstGeom prst="rect">
              <a:avLst/>
            </a:prstGeom>
            <a:noFill/>
            <a:ln w="28575">
              <a:solidFill>
                <a:srgbClr val="92D050"/>
              </a:solidFill>
              <a:prstDash val="sysDot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702" y="4786314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40" y="4214810"/>
            <a:ext cx="17145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8643966"/>
            <a:ext cx="785818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0" name="TextBox 109"/>
          <p:cNvSpPr txBox="1"/>
          <p:nvPr/>
        </p:nvSpPr>
        <p:spPr>
          <a:xfrm>
            <a:off x="1714488" y="8643966"/>
            <a:ext cx="2786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Жилая застройка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3143248" y="5143504"/>
            <a:ext cx="642942" cy="2857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Блок-схема: перфолента 102"/>
          <p:cNvSpPr/>
          <p:nvPr/>
        </p:nvSpPr>
        <p:spPr>
          <a:xfrm rot="449707">
            <a:off x="701071" y="6165652"/>
            <a:ext cx="5825852" cy="17791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Река Балей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2428868" y="5000628"/>
            <a:ext cx="70008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1" name="Прямая со стрелкой 270"/>
          <p:cNvCxnSpPr/>
          <p:nvPr/>
        </p:nvCxnSpPr>
        <p:spPr>
          <a:xfrm flipV="1">
            <a:off x="3284984" y="4716016"/>
            <a:ext cx="0" cy="25560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 стрелкой 144"/>
          <p:cNvCxnSpPr/>
          <p:nvPr/>
        </p:nvCxnSpPr>
        <p:spPr>
          <a:xfrm rot="10800000" flipH="1" flipV="1">
            <a:off x="785794" y="4555686"/>
            <a:ext cx="5667542" cy="177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H="1">
            <a:off x="1340768" y="6858601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 flipH="1">
            <a:off x="1340768" y="6858601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 rot="10800000" flipH="1" flipV="1">
            <a:off x="785794" y="4555686"/>
            <a:ext cx="5667542" cy="177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9" name="Прямая со стрелкой 298"/>
          <p:cNvCxnSpPr/>
          <p:nvPr/>
        </p:nvCxnSpPr>
        <p:spPr>
          <a:xfrm rot="10800000" flipH="1" flipV="1">
            <a:off x="785794" y="4555687"/>
            <a:ext cx="5667542" cy="177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8" name="Прямая соединительная линия 327"/>
          <p:cNvCxnSpPr/>
          <p:nvPr/>
        </p:nvCxnSpPr>
        <p:spPr>
          <a:xfrm flipH="1">
            <a:off x="1340768" y="6858602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Прямая соединительная линия 342"/>
          <p:cNvCxnSpPr/>
          <p:nvPr/>
        </p:nvCxnSpPr>
        <p:spPr>
          <a:xfrm flipH="1">
            <a:off x="1340768" y="6858602"/>
            <a:ext cx="1512168" cy="18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Прямая со стрелкой 343"/>
          <p:cNvCxnSpPr/>
          <p:nvPr/>
        </p:nvCxnSpPr>
        <p:spPr>
          <a:xfrm rot="10800000" flipH="1" flipV="1">
            <a:off x="1285860" y="4572000"/>
            <a:ext cx="5667542" cy="17700"/>
          </a:xfrm>
          <a:prstGeom prst="straightConnector1">
            <a:avLst/>
          </a:prstGeom>
          <a:ln w="12700">
            <a:solidFill>
              <a:schemeClr val="bg1"/>
            </a:solidFill>
            <a:prstDash val="lg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56" y="357158"/>
            <a:ext cx="600079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Пути движения транспортных средств к местам разгрузки/погрузки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рекомендуемые безопасные пути передвижения детей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территории образовательной организации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26" y="1857356"/>
            <a:ext cx="35004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26" y="2357422"/>
            <a:ext cx="57150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46" y="2357422"/>
            <a:ext cx="64294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60" y="5572132"/>
            <a:ext cx="49434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1801235" y="4771006"/>
            <a:ext cx="1428760" cy="17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6200000">
            <a:off x="2027884" y="3472786"/>
            <a:ext cx="976310" cy="174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3395663" y="1390627"/>
            <a:ext cx="20955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200000">
            <a:off x="3502819" y="4569620"/>
            <a:ext cx="209550" cy="207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5400000">
            <a:off x="3553849" y="3377638"/>
            <a:ext cx="1966935" cy="212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5400000">
            <a:off x="4281495" y="5148265"/>
            <a:ext cx="6953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96" name="Прямая со стрелкой 195"/>
          <p:cNvCxnSpPr/>
          <p:nvPr/>
        </p:nvCxnSpPr>
        <p:spPr>
          <a:xfrm rot="16200000" flipH="1">
            <a:off x="2178835" y="3107521"/>
            <a:ext cx="357190" cy="14287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Прямая со стрелкой 197"/>
          <p:cNvCxnSpPr>
            <a:stCxn id="4115" idx="2"/>
          </p:cNvCxnSpPr>
          <p:nvPr/>
        </p:nvCxnSpPr>
        <p:spPr>
          <a:xfrm rot="5400000" flipH="1" flipV="1">
            <a:off x="4305306" y="2090718"/>
            <a:ext cx="285752" cy="247656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800000">
            <a:off x="4000504" y="2357422"/>
            <a:ext cx="647700" cy="9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04" name="Прямая со стрелкой 203"/>
          <p:cNvCxnSpPr>
            <a:stCxn id="4105" idx="1"/>
          </p:cNvCxnSpPr>
          <p:nvPr/>
        </p:nvCxnSpPr>
        <p:spPr>
          <a:xfrm rot="16200000" flipH="1">
            <a:off x="2353386" y="4210766"/>
            <a:ext cx="809642" cy="484334"/>
          </a:xfrm>
          <a:prstGeom prst="straightConnector1">
            <a:avLst/>
          </a:prstGeom>
          <a:ln w="19050">
            <a:solidFill>
              <a:schemeClr val="tx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Прямая со стрелкой 206"/>
          <p:cNvCxnSpPr/>
          <p:nvPr/>
        </p:nvCxnSpPr>
        <p:spPr>
          <a:xfrm rot="5400000">
            <a:off x="3608389" y="4178297"/>
            <a:ext cx="213520" cy="794"/>
          </a:xfrm>
          <a:prstGeom prst="straightConnector1">
            <a:avLst/>
          </a:prstGeom>
          <a:ln w="19050">
            <a:solidFill>
              <a:schemeClr val="tx2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1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2221700" y="3350408"/>
            <a:ext cx="647700" cy="9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3214686" y="3428992"/>
            <a:ext cx="914400" cy="1643074"/>
          </a:xfrm>
          <a:prstGeom prst="rect">
            <a:avLst/>
          </a:prstGeom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МКОУ «</a:t>
            </a:r>
            <a:r>
              <a:rPr lang="ru-RU" sz="1000" dirty="0" err="1" smtClean="0"/>
              <a:t>Баруйская</a:t>
            </a:r>
            <a:r>
              <a:rPr lang="ru-RU" sz="1000" dirty="0" smtClean="0"/>
              <a:t> школа»</a:t>
            </a:r>
            <a:endParaRPr lang="ru-RU" sz="1000" dirty="0"/>
          </a:p>
        </p:txBody>
      </p:sp>
      <p:cxnSp>
        <p:nvCxnSpPr>
          <p:cNvPr id="32" name="Прямая со стрелкой 31"/>
          <p:cNvCxnSpPr/>
          <p:nvPr/>
        </p:nvCxnSpPr>
        <p:spPr>
          <a:xfrm>
            <a:off x="4214818" y="464343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4000504" y="4929190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4108" idx="3"/>
          </p:cNvCxnSpPr>
          <p:nvPr/>
        </p:nvCxnSpPr>
        <p:spPr>
          <a:xfrm rot="10800000" flipV="1">
            <a:off x="3607596" y="5500693"/>
            <a:ext cx="46434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2857496" y="2500298"/>
            <a:ext cx="150019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/>
              <a:t>Модульная школьная столовая</a:t>
            </a:r>
            <a:endParaRPr lang="ru-RU" sz="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135</Words>
  <Application>Microsoft Office PowerPoint</Application>
  <PresentationFormat>Экран (4:3)</PresentationFormat>
  <Paragraphs>35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System disc 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WinXPProSP3</dc:creator>
  <cp:lastModifiedBy>ADMIN</cp:lastModifiedBy>
  <cp:revision>99</cp:revision>
  <dcterms:created xsi:type="dcterms:W3CDTF">2014-04-20T04:58:14Z</dcterms:created>
  <dcterms:modified xsi:type="dcterms:W3CDTF">2026-07-06T07:16:14Z</dcterms:modified>
</cp:coreProperties>
</file>